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77" r:id="rId2"/>
    <p:sldId id="258" r:id="rId3"/>
    <p:sldId id="280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258"/>
            <p14:sldId id="280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E0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85" autoAdjust="0"/>
    <p:restoredTop sz="80392" autoAdjust="0"/>
  </p:normalViewPr>
  <p:slideViewPr>
    <p:cSldViewPr>
      <p:cViewPr varScale="1">
        <p:scale>
          <a:sx n="66" d="100"/>
          <a:sy n="66" d="100"/>
        </p:scale>
        <p:origin x="-2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9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19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en-US" dirty="0" smtClean="0"/>
              <a:t>we want to know what you think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en-US" sz="2400" b="0" dirty="0" smtClean="0">
                <a:solidFill>
                  <a:srgbClr val="7BCF27"/>
                </a:solidFill>
                <a:latin typeface="Calibri" pitchFamily="34" charset="0"/>
              </a:rPr>
              <a:t>coming soon</a:t>
            </a:r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en-US" sz="5600" b="0" dirty="0" err="1" smtClean="0">
                <a:solidFill>
                  <a:prstClr val="white"/>
                </a:solidFill>
              </a:rPr>
              <a:t>FaithLIFE</a:t>
            </a:r>
            <a:r>
              <a:rPr lang="en-US" sz="5600" b="0" dirty="0" smtClean="0">
                <a:solidFill>
                  <a:prstClr val="white"/>
                </a:solidFill>
              </a:rPr>
              <a:t> Survey</a:t>
            </a:r>
            <a:endParaRPr lang="en-US" sz="56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04800"/>
            <a:ext cx="2151289" cy="68580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-152400" y="5213131"/>
            <a:ext cx="9296400" cy="6542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1B2E09"/>
                </a:solidFill>
              </a:rPr>
              <a:t>This survey will help us get an idea of our faith practices</a:t>
            </a:r>
            <a:endParaRPr lang="en-US" sz="2800" dirty="0">
              <a:solidFill>
                <a:srgbClr val="1B2E0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Why we are doing the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FaithLIFE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Survey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0475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FaithLIFE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Survey will become live February 8 and will run for 3 weeks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616" y="2286000"/>
              <a:ext cx="1843584" cy="1447902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p</a:t>
              </a:r>
              <a:r>
                <a:rPr 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rovide a picture of our faith life outside of church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591943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1440" y="2244185"/>
              <a:ext cx="1931160" cy="1642015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think intentionally about our personal and home faith life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7000" y="2209800"/>
              <a:ext cx="1789770" cy="18288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help our church leadership help you in your faith life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5715000"/>
            <a:ext cx="1905000" cy="60728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124200"/>
            <a:ext cx="7086600" cy="1447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200" dirty="0" smtClean="0">
                <a:solidFill>
                  <a:prstClr val="white"/>
                </a:solidFill>
              </a:rPr>
              <a:t>Starting next week the</a:t>
            </a:r>
            <a:r>
              <a:rPr lang="en-US" sz="4400" b="1" spc="70" dirty="0" smtClean="0">
                <a:solidFill>
                  <a:prstClr val="white"/>
                </a:solidFill>
              </a:rPr>
              <a:t> </a:t>
            </a:r>
            <a:r>
              <a:rPr lang="en-US" sz="4400" b="1" spc="70" dirty="0" err="1" smtClean="0">
                <a:solidFill>
                  <a:prstClr val="white"/>
                </a:solidFill>
              </a:rPr>
              <a:t>FaithLIFE</a:t>
            </a:r>
            <a:r>
              <a:rPr lang="en-US" sz="4400" b="1" spc="70" dirty="0" smtClean="0">
                <a:solidFill>
                  <a:prstClr val="white"/>
                </a:solidFill>
              </a:rPr>
              <a:t> Survey </a:t>
            </a:r>
            <a:br>
              <a:rPr lang="en-US" sz="4400" b="1" spc="70" dirty="0" smtClean="0">
                <a:solidFill>
                  <a:prstClr val="white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28800" y="685800"/>
            <a:ext cx="7086600" cy="381000"/>
          </a:xfrm>
        </p:spPr>
        <p:txBody>
          <a:bodyPr/>
          <a:lstStyle/>
          <a:p>
            <a:r>
              <a:rPr lang="en-US" dirty="0" smtClean="0">
                <a:solidFill>
                  <a:prstClr val="white">
                    <a:lumMod val="65000"/>
                  </a:prstClr>
                </a:solidFill>
              </a:rPr>
              <a:t>Help us help your faith life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572000"/>
            <a:ext cx="527452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dirty="0" smtClean="0">
                <a:solidFill>
                  <a:prstClr val="white"/>
                </a:solidFill>
              </a:rPr>
              <a:t>Watch for details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52400"/>
            <a:ext cx="2151289" cy="68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28600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faithlife.me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7600" y="274638"/>
            <a:ext cx="5029200" cy="2163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want your opinion  </a:t>
            </a:r>
            <a:br>
              <a:rPr lang="en-US" sz="3200" dirty="0" smtClean="0"/>
            </a:br>
            <a:r>
              <a:rPr lang="en-US" sz="3200" dirty="0" smtClean="0"/>
              <a:t>Take the </a:t>
            </a:r>
            <a:r>
              <a:rPr lang="en-US" sz="3200" dirty="0" err="1" smtClean="0"/>
              <a:t>FaithLIFE</a:t>
            </a:r>
            <a:r>
              <a:rPr lang="en-US" sz="3200" dirty="0" smtClean="0"/>
              <a:t> Survey</a:t>
            </a:r>
            <a:endParaRPr lang="en-US" sz="3200" dirty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1066800" y="5257800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1B2E09"/>
                </a:solidFill>
                <a:latin typeface="Arial" pitchFamily="34" charset="0"/>
                <a:cs typeface="Arial" pitchFamily="34" charset="0"/>
              </a:rPr>
              <a:t>Use church code:  501</a:t>
            </a:r>
            <a:endParaRPr lang="en-US" sz="5600" b="1" dirty="0">
              <a:solidFill>
                <a:srgbClr val="1B2E0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1800" y="152400"/>
            <a:ext cx="2151289" cy="685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112</Words>
  <Application>Microsoft Macintosh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Introducing PowerPoint 2011</vt:lpstr>
      <vt:lpstr>coming soon FaithLIFE Survey</vt:lpstr>
      <vt:lpstr>PowerPoint Presentation</vt:lpstr>
      <vt:lpstr>Starting next week the FaithLIFE Survey  </vt:lpstr>
      <vt:lpstr>We want your opinion   Take the FaithLIFE Survey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2015-01-19T22:31:56Z</dcterms:modified>
</cp:coreProperties>
</file>